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96" y="-108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8552DC1-8DF9-4DBB-8325-C8DFB5B2C063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7E33F80-962F-4EF6-931B-201F1DC46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33F80-962F-4EF6-931B-201F1DC46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g.crimeagasnet.r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Screenshot 2022-06-20 at 13-19-34 Социальная газификация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628801"/>
            <a:ext cx="6120680" cy="576064"/>
          </a:xfrm>
        </p:spPr>
        <p:txBody>
          <a:bodyPr>
            <a:noAutofit/>
          </a:bodyPr>
          <a:lstStyle/>
          <a:p>
            <a:r>
              <a:rPr lang="ru-RU" sz="3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Спешите подать заявку!!!</a:t>
            </a:r>
            <a:endParaRPr lang="ru-RU" sz="30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Screenshot 2022-06-20 at 13-22-15 Социальная газификаци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7"/>
            <a:ext cx="1512168" cy="69670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23528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Программа социальной газификации </a:t>
            </a:r>
            <a:b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Республики Крым </a:t>
            </a:r>
            <a:endParaRPr kumimoji="0" lang="ru-RU" sz="2400" b="1" i="1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204864"/>
            <a:ext cx="8208912" cy="2677656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Уважаемые  граждане!</a:t>
            </a:r>
          </a:p>
          <a:p>
            <a:pPr lvl="0" algn="ctr">
              <a:spcBef>
                <a:spcPct val="2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Социальная газификация – это президентская программа догазификации населенных пунктов с бесплатным доведением газа до границ участка. Она стартовала летом 2021 года и продлится до 1 декабря  2023 года. </a:t>
            </a:r>
          </a:p>
          <a:p>
            <a:pPr lvl="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 подачи заявки  после указанного срока, газификация  участка будет рассматриваться на общих основаниях за счёт средств заявителя (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платной основе!!!)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3969" y="1124745"/>
            <a:ext cx="4706937" cy="461665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рамках реализации государственной программы Республики Крым </a:t>
            </a:r>
          </a:p>
          <a:p>
            <a:pPr algn="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«Газификация населенных пунктов Республики Крым»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5157192"/>
            <a:ext cx="8235329" cy="1569660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Приём заявок на социальную газификацию осуществляется в отделении ГУП РК «Крымгазсети» по адресу: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Симферополь ул. Маяковского,2 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абонзал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№ 2)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пн-пт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 8:00 до 17:00 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сайте  ГУП РК «Крымгазсети»: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http://sg.crimeagasnet.ru/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на портале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Госуслуги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https://www.gosuslugi.ru/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Screenshot 2022-06-20 at 13-19-34 Социальная газификация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 contourW="12700">
            <a:extrusionClr>
              <a:schemeClr val="tx1"/>
            </a:extrusionClr>
            <a:contourClr>
              <a:schemeClr val="tx1"/>
            </a:contourClr>
          </a:sp3d>
        </p:spPr>
      </p:pic>
      <p:pic>
        <p:nvPicPr>
          <p:cNvPr id="8" name="Рисунок 7" descr="Screenshot 2022-06-20 at 13-22-15 Социальная газификац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6632"/>
            <a:ext cx="1512168" cy="69670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14400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Льготный</a:t>
            </a:r>
            <a:r>
              <a:rPr kumimoji="0" lang="ru-RU" sz="2400" b="1" i="1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потребительский кредит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1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газификацию домовладений с  государственной поддержкой  3%</a:t>
            </a:r>
            <a:endParaRPr kumimoji="0" lang="ru-RU" b="1" i="1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1412776"/>
            <a:ext cx="2952328" cy="4878259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УСЛОВИЯ: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Срок кредита- до 5 лет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 кредиту: 3%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кредита: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До 160 тыс.рублей</a:t>
            </a:r>
          </a:p>
          <a:p>
            <a:pPr lvl="0">
              <a:spcBef>
                <a:spcPct val="20000"/>
              </a:spcBef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(Льготные категории граждан)</a:t>
            </a:r>
          </a:p>
          <a:p>
            <a:pPr lvl="0"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 lvl="0"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-ветераны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, статус которых установлен в соответствии с Федеральным законом от 12 января 1995 года № 5-ФЗ «О ветеранах» и законодательством, действовавшим на территории Республики Крым по состоянию на 21 февраля 2014 года;</a:t>
            </a:r>
          </a:p>
          <a:p>
            <a:pPr lvl="0"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-граждане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, пострадавшие вследствие аварии на Чернобыльской АЭС;</a:t>
            </a:r>
          </a:p>
          <a:p>
            <a:pPr lvl="0"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-инвалиды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I - II групп;</a:t>
            </a:r>
          </a:p>
          <a:p>
            <a:pPr lvl="0"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-семьи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, воспитывающие детей-инвалидов;</a:t>
            </a:r>
          </a:p>
          <a:p>
            <a:pPr lvl="0"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-многодетные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семьи;</a:t>
            </a:r>
          </a:p>
          <a:p>
            <a:pPr lvl="0"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-граждане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, получающие федеральную социальную доплату к пенсии в соответствии со статьей 12.1 Федерального закона от 17 июля 1999 года № 178-ФЗ «О государственной социальной помощи».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Целевое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использование кредита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3356992"/>
            <a:ext cx="3960439" cy="2850011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Документы для получения кредита: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Паспорт гражданина Российской Федерации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СНИЛС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Выписка ЕГРН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льготную категорию граждан*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Договор подряда (приобретения)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Иные документы  в соответствии с категорией заемщика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1560" y="836712"/>
            <a:ext cx="2592288" cy="2277547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Приобретение внутридомового газового оборудования и (или) монтаж внутридомового газового оборудования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Выполнение строительно-монтажных работ (тех.присоединение)</a:t>
            </a:r>
          </a:p>
        </p:txBody>
      </p:sp>
      <p:pic>
        <p:nvPicPr>
          <p:cNvPr id="10" name="Рисунок 9" descr="inde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6381328"/>
            <a:ext cx="683567" cy="47667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6581001"/>
            <a:ext cx="1896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Кредитные организации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Screenshot 2022-06-20 at 14-42-29 Logologika создание логотипов разработка фирменного стиля написание брендбуков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6267624"/>
            <a:ext cx="432048" cy="590376"/>
          </a:xfrm>
          <a:prstGeom prst="rect">
            <a:avLst/>
          </a:prstGeom>
        </p:spPr>
      </p:pic>
      <p:pic>
        <p:nvPicPr>
          <p:cNvPr id="16" name="Рисунок 15" descr="Screenshot 2022-06-20 at 14-43-57 Компании АБ «Россия»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6373543"/>
            <a:ext cx="693043" cy="4844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83968" y="836712"/>
            <a:ext cx="4706937" cy="461665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рамках реализации государственной программы Республики Крым </a:t>
            </a:r>
          </a:p>
          <a:p>
            <a:pPr algn="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«Газификация населенных пунктов Республики Крым»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6488668"/>
            <a:ext cx="153760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8(800) 333-55-45</a:t>
            </a:r>
            <a:endParaRPr lang="ru-RU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7380312" y="6534835"/>
            <a:ext cx="153760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8(800) 100-11-11</a:t>
            </a:r>
            <a:endParaRPr lang="ru-RU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6534835"/>
            <a:ext cx="153760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8(800) 234-27-27</a:t>
            </a:r>
            <a:endParaRPr lang="ru-RU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reenshot 2022-06-20 at 13-19-34 Социальная газификация.pn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scene3d>
            <a:camera prst="orthographicFront"/>
            <a:lightRig rig="threePt" dir="t"/>
          </a:scene3d>
          <a:sp3d extrusionH="76200" contourW="12700">
            <a:extrusionClr>
              <a:schemeClr val="tx1"/>
            </a:extrusionClr>
            <a:contourClr>
              <a:schemeClr val="tx1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Программа социальной газификации </a:t>
            </a:r>
            <a:b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Республики Крым </a:t>
            </a:r>
            <a:endParaRPr lang="ru-RU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creenshot 2022-06-20 at 13-22-15 Социальная газификац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3"/>
            <a:ext cx="1512168" cy="696706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11561" y="1988840"/>
            <a:ext cx="8235329" cy="1107996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Документы, необходимые для участия в программе социальной газификации:</a:t>
            </a:r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5" y="3429001"/>
            <a:ext cx="7264681" cy="2831544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Паспорт гражданина Российской Федерации (копия)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СНИЛС (копия)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Индивидуальный налоговый номер (ИНН) (копия)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Правоустанавливающие документы на земельный участок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индивидуальный жилой дом (копия) (выписка ЕГРН с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установленными границами, согласно законодательству РФ)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Ситуационный план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земельного участка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Контактные данные заявителя 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39953" y="1412777"/>
            <a:ext cx="4706937" cy="461665"/>
          </a:xfrm>
          <a:prstGeom prst="rect">
            <a:avLst/>
          </a:prstGeom>
          <a:noFill/>
          <a:ln cmpd="thickThin">
            <a:solidFill>
              <a:schemeClr val="accent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 рамках реализации государственной программы Республики Крым </a:t>
            </a:r>
          </a:p>
          <a:p>
            <a:pPr algn="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«Газификация населенных пунктов Республики Крым»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421</Words>
  <Application>Microsoft Office PowerPoint</Application>
  <PresentationFormat>Экран (4:3)</PresentationFormat>
  <Paragraphs>58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Спешите подать заявку!!!</vt:lpstr>
      <vt:lpstr>Слайд 2</vt:lpstr>
      <vt:lpstr>Программа социальной газификации  Республики Крым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Хондарь Е.Ю.</dc:creator>
  <cp:lastModifiedBy>Direktor</cp:lastModifiedBy>
  <cp:revision>27</cp:revision>
  <cp:lastPrinted>2022-06-22T14:12:02Z</cp:lastPrinted>
  <dcterms:created xsi:type="dcterms:W3CDTF">2022-06-20T10:15:32Z</dcterms:created>
  <dcterms:modified xsi:type="dcterms:W3CDTF">2022-06-24T06:11:13Z</dcterms:modified>
</cp:coreProperties>
</file>